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906000" cy="6858000" type="A4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086" y="-234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2130426"/>
            <a:ext cx="84201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D641E2-15CE-4F75-9BE9-275CBAB6A202}" type="datetimeFigureOut">
              <a:rPr lang="en-US" smtClean="0"/>
              <a:t>9/2/2015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456FF6-0382-4E16-98F2-2C0C26FD8DB5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90914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D641E2-15CE-4F75-9BE9-275CBAB6A202}" type="datetimeFigureOut">
              <a:rPr lang="en-US" smtClean="0"/>
              <a:t>9/2/2015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456FF6-0382-4E16-98F2-2C0C26FD8DB5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59405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780337" y="274639"/>
            <a:ext cx="2414588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6575" y="274639"/>
            <a:ext cx="7078663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D641E2-15CE-4F75-9BE9-275CBAB6A202}" type="datetimeFigureOut">
              <a:rPr lang="en-US" smtClean="0"/>
              <a:t>9/2/2015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456FF6-0382-4E16-98F2-2C0C26FD8DB5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31643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D641E2-15CE-4F75-9BE9-275CBAB6A202}" type="datetimeFigureOut">
              <a:rPr lang="en-US" smtClean="0"/>
              <a:t>9/2/2015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456FF6-0382-4E16-98F2-2C0C26FD8DB5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71973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2506" y="4406901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D641E2-15CE-4F75-9BE9-275CBAB6A202}" type="datetimeFigureOut">
              <a:rPr lang="en-US" smtClean="0"/>
              <a:t>9/2/2015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456FF6-0382-4E16-98F2-2C0C26FD8DB5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68403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6575" y="1600201"/>
            <a:ext cx="474662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48300" y="1600201"/>
            <a:ext cx="474662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D641E2-15CE-4F75-9BE9-275CBAB6A202}" type="datetimeFigureOut">
              <a:rPr lang="en-US" smtClean="0"/>
              <a:t>9/2/2015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456FF6-0382-4E16-98F2-2C0C26FD8DB5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23659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32111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32111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D641E2-15CE-4F75-9BE9-275CBAB6A202}" type="datetimeFigureOut">
              <a:rPr lang="en-US" smtClean="0"/>
              <a:t>9/2/2015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456FF6-0382-4E16-98F2-2C0C26FD8DB5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43949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D641E2-15CE-4F75-9BE9-275CBAB6A202}" type="datetimeFigureOut">
              <a:rPr lang="en-US" smtClean="0"/>
              <a:t>9/2/2015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456FF6-0382-4E16-98F2-2C0C26FD8DB5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07272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D641E2-15CE-4F75-9BE9-275CBAB6A202}" type="datetimeFigureOut">
              <a:rPr lang="en-US" smtClean="0"/>
              <a:t>9/2/2015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456FF6-0382-4E16-98F2-2C0C26FD8DB5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69528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72971" y="273051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300" y="1435101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D641E2-15CE-4F75-9BE9-275CBAB6A202}" type="datetimeFigureOut">
              <a:rPr lang="en-US" smtClean="0"/>
              <a:t>9/2/2015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456FF6-0382-4E16-98F2-2C0C26FD8DB5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37329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D641E2-15CE-4F75-9BE9-275CBAB6A202}" type="datetimeFigureOut">
              <a:rPr lang="en-US" smtClean="0"/>
              <a:t>9/2/2015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456FF6-0382-4E16-98F2-2C0C26FD8DB5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52486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0" y="1600201"/>
            <a:ext cx="8915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D641E2-15CE-4F75-9BE9-275CBAB6A202}" type="datetimeFigureOut">
              <a:rPr lang="en-US" smtClean="0"/>
              <a:t>9/2/2015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84550" y="6356351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099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456FF6-0382-4E16-98F2-2C0C26FD8DB5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2248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hyperlink" Target="http://www.ferrarista.fr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16696" y="3570586"/>
            <a:ext cx="7632848" cy="1154558"/>
          </a:xfrm>
        </p:spPr>
        <p:txBody>
          <a:bodyPr>
            <a:noAutofit/>
          </a:bodyPr>
          <a:lstStyle/>
          <a:p>
            <a:r>
              <a:rPr lang="en-US" sz="6600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Henri66</a:t>
            </a:r>
            <a:br>
              <a:rPr lang="en-US" sz="6600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</a:br>
            <a:r>
              <a:rPr lang="en-US" sz="6600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Ferrari 456MGT </a:t>
            </a:r>
            <a:r>
              <a:rPr lang="en-US" sz="6600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noire</a:t>
            </a:r>
            <a:br>
              <a:rPr lang="en-US" sz="6600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</a:br>
            <a:r>
              <a:rPr lang="en-US" sz="6000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V12 - 5,5litres – 442 CV</a:t>
            </a:r>
            <a:endParaRPr lang="en-US" sz="6000" i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5848" y="5949280"/>
            <a:ext cx="9621688" cy="841648"/>
          </a:xfrm>
        </p:spPr>
        <p:txBody>
          <a:bodyPr>
            <a:normAutofit fontScale="77500" lnSpcReduction="20000"/>
          </a:bodyPr>
          <a:lstStyle/>
          <a:p>
            <a:r>
              <a:rPr lang="en-US" i="1" dirty="0" smtClean="0"/>
              <a:t>Portable Henri 06 </a:t>
            </a:r>
            <a:r>
              <a:rPr lang="en-US" i="1" dirty="0" smtClean="0"/>
              <a:t>XX </a:t>
            </a:r>
            <a:r>
              <a:rPr lang="en-US" i="1" dirty="0" err="1" smtClean="0"/>
              <a:t>XX</a:t>
            </a:r>
            <a:r>
              <a:rPr lang="en-US" i="1" dirty="0" smtClean="0"/>
              <a:t> </a:t>
            </a:r>
            <a:r>
              <a:rPr lang="en-US" i="1" dirty="0" err="1" smtClean="0"/>
              <a:t>XX</a:t>
            </a:r>
            <a:r>
              <a:rPr lang="en-US" i="1" dirty="0" smtClean="0"/>
              <a:t> </a:t>
            </a:r>
            <a:r>
              <a:rPr lang="en-US" i="1" dirty="0" err="1" smtClean="0"/>
              <a:t>XX</a:t>
            </a:r>
            <a:endParaRPr lang="en-US" i="1" dirty="0" smtClean="0"/>
          </a:p>
          <a:p>
            <a:r>
              <a:rPr lang="en-US" i="1" dirty="0" smtClean="0"/>
              <a:t>Les </a:t>
            </a:r>
            <a:r>
              <a:rPr lang="fr-FR" i="1" dirty="0" smtClean="0"/>
              <a:t>copains</a:t>
            </a:r>
            <a:r>
              <a:rPr lang="en-US" i="1" dirty="0" smtClean="0"/>
              <a:t> du forums </a:t>
            </a:r>
            <a:r>
              <a:rPr lang="en-US" i="1" dirty="0" err="1" smtClean="0"/>
              <a:t>Ferrarista</a:t>
            </a:r>
            <a:r>
              <a:rPr lang="en-US" i="1" dirty="0" smtClean="0"/>
              <a:t>, </a:t>
            </a:r>
            <a:r>
              <a:rPr lang="en-US" i="1" dirty="0" err="1" smtClean="0"/>
              <a:t>n’hésitez</a:t>
            </a:r>
            <a:r>
              <a:rPr lang="en-US" i="1" dirty="0" smtClean="0"/>
              <a:t> pas a passer un coup de </a:t>
            </a:r>
            <a:r>
              <a:rPr lang="en-US" i="1" dirty="0" err="1" smtClean="0"/>
              <a:t>fil</a:t>
            </a:r>
            <a:r>
              <a:rPr lang="en-US" i="1" dirty="0" smtClean="0"/>
              <a:t>!!</a:t>
            </a:r>
            <a:endParaRPr lang="en-US" i="1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0156" r="16942"/>
          <a:stretch/>
        </p:blipFill>
        <p:spPr>
          <a:xfrm>
            <a:off x="266240" y="946112"/>
            <a:ext cx="8645339" cy="1899592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848" y="3139405"/>
            <a:ext cx="1988840" cy="1988840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1496616" y="0"/>
            <a:ext cx="6344622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800" dirty="0" smtClean="0"/>
              <a:t>Forum </a:t>
            </a:r>
            <a:r>
              <a:rPr lang="en-US" sz="4800" dirty="0" smtClean="0">
                <a:hlinkClick r:id="rId4"/>
              </a:rPr>
              <a:t>www.ferrarista.fr</a:t>
            </a:r>
            <a:r>
              <a:rPr lang="en-US" sz="4800" dirty="0" smtClean="0"/>
              <a:t> 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34982009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25</Words>
  <Application>Microsoft Office PowerPoint</Application>
  <PresentationFormat>Format A4 (210 x 297 mm)</PresentationFormat>
  <Paragraphs>4</Paragraphs>
  <Slides>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Office Theme</vt:lpstr>
      <vt:lpstr>Henri66 Ferrari 456MGT noire V12 - 5,5litres – 442 CV</vt:lpstr>
    </vt:vector>
  </TitlesOfParts>
  <Company>Infosys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Henri66 et ea32</dc:title>
  <dc:creator>Henri Nicolas</dc:creator>
  <cp:lastModifiedBy>Geraldine</cp:lastModifiedBy>
  <cp:revision>6</cp:revision>
  <dcterms:created xsi:type="dcterms:W3CDTF">2014-06-05T19:17:44Z</dcterms:created>
  <dcterms:modified xsi:type="dcterms:W3CDTF">2015-09-02T07:59:33Z</dcterms:modified>
</cp:coreProperties>
</file>